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4940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05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10081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42730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21904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2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760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3;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59299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9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3;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96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3;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95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912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1">
            <a:extLst>
              <a:ext uri="{FF2B5EF4-FFF2-40B4-BE49-F238E27FC236}">
                <a16:creationId xmlns:a16="http://schemas.microsoft.com/office/drawing/2014/main" id="{235B2996-17D1-594D-8896-DB72CFD4A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899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DFF585F7-AE92-9F4E-8010-32809235F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190" y="693689"/>
            <a:ext cx="4686609" cy="1320659"/>
          </a:xfrm>
        </p:spPr>
        <p:txBody>
          <a:bodyPr/>
          <a:lstStyle/>
          <a:p>
            <a:r>
              <a:rPr lang="en-US" altLang="ja-JP" sz="4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Taiyo</a:t>
            </a:r>
            <a:r>
              <a:rPr lang="ja-JP" alt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</a:t>
            </a:r>
            <a:r>
              <a:rPr lang="ja-JP" alt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service</a:t>
            </a:r>
            <a:endParaRPr lang="ja-JP" alt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98B7A4B5-BE64-604A-89C9-8EAD70DB6E10}"/>
              </a:ext>
            </a:extLst>
          </p:cNvPr>
          <p:cNvSpPr txBox="1">
            <a:spLocks/>
          </p:cNvSpPr>
          <p:nvPr/>
        </p:nvSpPr>
        <p:spPr>
          <a:xfrm>
            <a:off x="655190" y="1832597"/>
            <a:ext cx="4686609" cy="1320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0000" kern="1200" cap="all" spc="8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4000" dirty="0">
              <a:latin typeface="Century Gothic" panose="020B0502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929E848-0A32-8141-9ABF-67E9D9C81905}"/>
              </a:ext>
            </a:extLst>
          </p:cNvPr>
          <p:cNvSpPr txBox="1"/>
          <p:nvPr/>
        </p:nvSpPr>
        <p:spPr>
          <a:xfrm>
            <a:off x="892024" y="2419189"/>
            <a:ext cx="4030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f-ZA" altLang="ja-JP" sz="4000">
                <a:solidFill>
                  <a:schemeClr val="bg1"/>
                </a:solidFill>
                <a:latin typeface="Century Gothic" panose="020B0502020202020204" pitchFamily="34" charset="0"/>
              </a:rPr>
              <a:t>49 anniversary</a:t>
            </a:r>
            <a:endParaRPr lang="ja-JP" altLang="en-US" sz="4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B0BA9FB6-65CA-414E-9C98-4B5FAF18685C}"/>
              </a:ext>
            </a:extLst>
          </p:cNvPr>
          <p:cNvCxnSpPr>
            <a:cxnSpLocks/>
          </p:cNvCxnSpPr>
          <p:nvPr/>
        </p:nvCxnSpPr>
        <p:spPr>
          <a:xfrm>
            <a:off x="831542" y="2259575"/>
            <a:ext cx="4060607" cy="0"/>
          </a:xfrm>
          <a:prstGeom prst="straightConnector1">
            <a:avLst/>
          </a:prstGeom>
          <a:ln w="9525" cap="flat" cmpd="sng" algn="ctr">
            <a:solidFill>
              <a:schemeClr val="accent4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87BBEC1-539B-6E40-A865-28CA4A770068}"/>
              </a:ext>
            </a:extLst>
          </p:cNvPr>
          <p:cNvSpPr txBox="1"/>
          <p:nvPr/>
        </p:nvSpPr>
        <p:spPr>
          <a:xfrm>
            <a:off x="1690690" y="3580234"/>
            <a:ext cx="23423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SAFETY</a:t>
            </a:r>
            <a:endParaRPr lang="ja-JP" altLang="en-US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altLang="ja-JP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24H</a:t>
            </a:r>
            <a:r>
              <a:rPr lang="ja-JP" altLang="en-US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altLang="ja-JP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365D</a:t>
            </a:r>
            <a:endParaRPr lang="ja-JP" altLang="en-US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2EBC21AF-7C89-7147-92C3-F7DD3104F108}"/>
              </a:ext>
            </a:extLst>
          </p:cNvPr>
          <p:cNvCxnSpPr>
            <a:cxnSpLocks/>
          </p:cNvCxnSpPr>
          <p:nvPr/>
        </p:nvCxnSpPr>
        <p:spPr>
          <a:xfrm>
            <a:off x="861783" y="3335006"/>
            <a:ext cx="4060607" cy="0"/>
          </a:xfrm>
          <a:prstGeom prst="straightConnector1">
            <a:avLst/>
          </a:prstGeom>
          <a:ln w="9525" cap="flat" cmpd="sng" algn="ctr">
            <a:solidFill>
              <a:schemeClr val="accent4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27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0" grpId="0"/>
      <p:bldP spid="28" grpId="0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ワイド画面</PresentationFormat>
  <Slides>1</Slides>
  <Notes>0</Notes>
  <HiddenSlides>0</HiddenSlide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Badge</vt:lpstr>
      <vt:lpstr>Taiyo home service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Taiyo home service</dc:title>
  <cp:revision>2</cp:revision>
  <dcterms:modified xsi:type="dcterms:W3CDTF">2017-06-06T10:25:03Z</dcterms:modified>
</cp:coreProperties>
</file>